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8" r:id="rId10"/>
    <p:sldId id="267" r:id="rId11"/>
    <p:sldId id="269" r:id="rId12"/>
    <p:sldId id="270" r:id="rId13"/>
    <p:sldId id="261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DA3A36-D57D-4BE2-9F7B-A0A5F102AF1D}" type="datetimeFigureOut">
              <a:rPr lang="sk-SK" smtClean="0"/>
              <a:t>5.2.2016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52DBBA-93AB-4B34-88A9-5F0FCA261C45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skola@zspoproc.edu.s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lovenskyvyber.sk/stories/clanok/aid/23303/Plytvanie_potravinami_/Takmer_polovica_produkcie_potravin%C3%A1rskeho_priemyslu_sa_vyhadzuje?af=Sitemap.Article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Základná škola s materskou školou,</a:t>
            </a:r>
            <a:br>
              <a:rPr lang="sk-SK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Školská 3, Poproč</a:t>
            </a:r>
            <a:endParaRPr lang="sk-SK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544816" cy="2232248"/>
          </a:xfrm>
        </p:spPr>
        <p:txBody>
          <a:bodyPr>
            <a:normAutofit/>
          </a:bodyPr>
          <a:lstStyle/>
          <a:p>
            <a:r>
              <a:rPr lang="sk-SK" sz="4400" b="1" i="1" dirty="0" smtClean="0">
                <a:solidFill>
                  <a:schemeClr val="accent6"/>
                </a:solidFill>
              </a:rPr>
              <a:t>„Hovorme o jedle“</a:t>
            </a:r>
          </a:p>
          <a:p>
            <a:endParaRPr lang="sk-SK" sz="44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k-SK" sz="3600" b="1" dirty="0" smtClean="0">
                <a:solidFill>
                  <a:schemeClr val="tx2"/>
                </a:solidFill>
              </a:rPr>
              <a:t> 12. 10. 2015 - 16. 10. 2015</a:t>
            </a:r>
          </a:p>
        </p:txBody>
      </p:sp>
      <p:pic>
        <p:nvPicPr>
          <p:cNvPr id="3075" name="Picture 3" descr="C:\Users\samsung\Desktop\med_138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90" y="2060848"/>
            <a:ext cx="283555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NAŠE PRÁCE, VÝSTUPY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záver projektového dňa žiaci vyjadrili svoje vedomostí,  dojmy a  pocity, a stvárnili to v rôznych podobách do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mini-projektov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pričom nám </a:t>
            </a:r>
            <a:r>
              <a:rPr lang="sk-SK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rozhlase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vyhrávala pesnička –</a:t>
            </a:r>
          </a:p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„Včielka Mája“.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 descr="C:\Users\samsung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971"/>
            <a:ext cx="179027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amsung\Desktop\DSCN1021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amsung\Desktop\DSCN1027 (640x48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58056" y="2546903"/>
            <a:ext cx="3420380" cy="43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122" name="Picture 2" descr="C:\Users\samsung\Desktop\1. A (360x6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6" y="476671"/>
            <a:ext cx="4752527" cy="59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sung\Desktop\5. A (360x64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29" y="476671"/>
            <a:ext cx="4423992" cy="59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To je  od nás</a:t>
            </a:r>
            <a:br>
              <a:rPr lang="sk-SK" b="1" dirty="0" smtClean="0"/>
            </a:br>
            <a:r>
              <a:rPr lang="sk-SK" b="1" dirty="0" smtClean="0"/>
              <a:t>Všetko</a:t>
            </a:r>
            <a:endParaRPr lang="sk-SK" b="1" dirty="0"/>
          </a:p>
        </p:txBody>
      </p:sp>
      <p:pic>
        <p:nvPicPr>
          <p:cNvPr id="6146" name="Picture 2" descr="C:\Users\samsung\Desktop\8. A (360x6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10" y="332656"/>
            <a:ext cx="493567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msung\Desktop\DSCN1020 (640x480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615652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Základná škola s materskou školou, Školská 3, 044 24 Poproč</a:t>
            </a:r>
            <a:endParaRPr lang="sk-SK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7488832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Mgr. Milica Juhásová</a:t>
            </a:r>
          </a:p>
          <a:p>
            <a:pPr algn="l"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tel.: 055/ 466 44 17</a:t>
            </a:r>
          </a:p>
          <a:p>
            <a:pPr algn="l"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e-mail: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hlinkClick r:id="rId2"/>
              </a:rPr>
              <a:t>skola@zspoproc.edu.sk</a:t>
            </a:r>
            <a:endParaRPr lang="sk-SK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zapojenosť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žiakov školy do aktivít: 190</a:t>
            </a:r>
          </a:p>
          <a:p>
            <a:pPr algn="l"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Téma: Cukry - prečo sú dôležitou súčasťou výživy.</a:t>
            </a:r>
          </a:p>
          <a:p>
            <a:pPr algn="l"/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Niečo zaujímavé o mede.</a:t>
            </a:r>
          </a:p>
          <a:p>
            <a:pPr algn="l"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Počet žiakov školy: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</a:t>
            </a:r>
          </a:p>
          <a:p>
            <a:pPr algn="l">
              <a:buFont typeface="Arial" pitchFamily="34" charset="0"/>
              <a:buChar char="•"/>
            </a:pPr>
            <a:endParaRPr lang="sk-SK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sk-SK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msung\Desktop\max1000x140t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6872"/>
            <a:ext cx="9906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2520280"/>
          </a:xfrm>
        </p:spPr>
        <p:txBody>
          <a:bodyPr>
            <a:noAutofit/>
          </a:bodyPr>
          <a:lstStyle/>
          <a:p>
            <a:r>
              <a:rPr lang="sk-SK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„ Vieme, čo jeme?“</a:t>
            </a:r>
            <a:endParaRPr lang="sk-SK" sz="5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67544" y="2708920"/>
            <a:ext cx="3960440" cy="341724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sk-SK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sk-SK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Zástupný symbol obsahu 4" descr="https://encrypted-tbn0.gstatic.com/images?q=tbn:ANd9GcRg4CjvENhkf3t-yhJDxh090GmwkjMZI0STly5Z3rMnyz04Ojj-Gw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3501008"/>
            <a:ext cx="3168352" cy="224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msung\Desktop\me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744416" cy="22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Naše aktivity</a:t>
            </a:r>
            <a:endParaRPr lang="sk-SK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Uvedenie do problematiky -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rozhlasová relácia, nástenka, anketa</a:t>
            </a:r>
          </a:p>
          <a:p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Kontrola desiaty –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bez sladkostí, sladených nápojov</a:t>
            </a:r>
          </a:p>
          <a:p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Premietanie filmu –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Fruktóza, cukor ako biely jed</a:t>
            </a:r>
          </a:p>
          <a:p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Beseda so včelárom –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Význam včely medonosnej,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med ako prírodný cukor, liečivé účinky medu</a:t>
            </a:r>
            <a:endParaRPr lang="sk-SK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Ochutnávka  potravín –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ovocie a zelenina ako zdroj prírodného cukru, výrobky s príchuťou medu</a:t>
            </a:r>
          </a:p>
          <a:p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Naše práce, výstupy –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spracovanie danej témy </a:t>
            </a:r>
            <a:endParaRPr lang="sk-SK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Rozhlasová relácia,  Anketa</a:t>
            </a:r>
            <a:endParaRPr lang="sk-SK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Uvedenie do problematiky: Cukry....,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informovanosť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žiakov cestou rozhlasovej relácie a na nástenke (12.10),    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na TH zrealizovaná anketa o cukre a mede (16.10).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I. a II. 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tupeň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ZŠ -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 žiakov</a:t>
            </a:r>
          </a:p>
          <a:p>
            <a:pPr>
              <a:buNone/>
            </a:pPr>
            <a:endParaRPr lang="sk-SK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msung\Desktop\PA151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727450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351028"/>
              </p:ext>
            </p:extLst>
          </p:nvPr>
        </p:nvGraphicFramePr>
        <p:xfrm>
          <a:off x="6012160" y="3212976"/>
          <a:ext cx="27035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Dokument" r:id="rId5" imgW="5761150" imgH="8657591" progId="Word.Document.12">
                  <p:embed/>
                </p:oleObj>
              </mc:Choice>
              <mc:Fallback>
                <p:oleObj name="Dokument" r:id="rId5" imgW="5761150" imgH="8657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3212976"/>
                        <a:ext cx="27035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8027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Kontrola desiaty</a:t>
            </a:r>
            <a:endParaRPr lang="sk-SK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8668072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I.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 - 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žiakov,   II.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 -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108 žiakov</a:t>
            </a:r>
          </a:p>
          <a:p>
            <a:pPr>
              <a:buNone/>
            </a:pP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Ráno pred vyučovaním poverení žiaci v triede </a:t>
            </a:r>
            <a:r>
              <a:rPr lang="sk-SK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skontrolo-vali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žiakom, koľko a čo si nosia na desiatu, aké sladkostí – dobré, zlé a hlavne, aké druhy sladkých nápojov nosia žiaci do školy. 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Čo sme zistili?</a:t>
            </a:r>
            <a:endParaRPr lang="sk-SK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Sladkostí nosia deti málo, a sú väčšinou vhodné, zdravé.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Na prvom stupni majú deti aj dosť ovocia a zeleniny.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Horšie to bolo s nápojmi, hlavne na druhom stupni, kde samozrejme prevládajú  sladené vody, kofoly a podobne,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 to dokonca vo veľkých 2 l fľašiach.</a:t>
            </a:r>
          </a:p>
          <a:p>
            <a:pPr>
              <a:buNone/>
            </a:pPr>
            <a:endParaRPr lang="sk-SK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Premietanie  filmu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   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Všetci žiaci školy si pozreli film – „Fruktóza,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cukr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bílý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jed“,</a:t>
            </a:r>
          </a:p>
          <a:p>
            <a:pPr marL="0" indent="0">
              <a:buNone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základe ktorého mohli potom diskutovať, kde všade je skrytý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ukor, v nápojoch, v potravinách, dobrý, zlý cukor a vytvoriť výstup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4098" name="Picture 2" descr="C:\Users\samsung\Desktop\DSCN1003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38" y="3284984"/>
            <a:ext cx="417005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msung\Desktop\DSCN1005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52931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Beseda s včelárom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8668072" cy="5328592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 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besedu sme pozvali skúseného včelára z našej obce</a:t>
            </a:r>
          </a:p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Petráša, ktorý nám odovzdal svoje vedomosti a na 2x </a:t>
            </a:r>
          </a:p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nám porozprával  o chove včiel, výrobe medu.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st. – 72 žiakov, 2.st. – 108 žiakov </a:t>
            </a:r>
          </a:p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Ochutnali sme rôzne druhy medu, ktorý je veľmi zdravý.</a:t>
            </a:r>
          </a:p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Získali sme informácie aj o iných včelích produktoch – propolise, materskej kašičke, o pele, vosku. Okrem toho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 sa dozvedeli  množstvo informácií, ktoré sa nám raz </a:t>
            </a:r>
          </a:p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živote určite zídu. A kto vie, koľkých žiakov motivoval?</a:t>
            </a:r>
          </a:p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Možno niektorý sa v budúcnosti stane včelárom</a:t>
            </a:r>
            <a:r>
              <a:rPr lang="sk-SK" sz="2800" dirty="0" smtClean="0"/>
              <a:t>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9014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59688" cy="883568"/>
          </a:xfrm>
        </p:spPr>
        <p:txBody>
          <a:bodyPr>
            <a:normAutofit/>
          </a:bodyPr>
          <a:lstStyle/>
          <a:p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C:\Users\samsung\Desktop\DSCN0994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6" y="237879"/>
            <a:ext cx="4743387" cy="30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amsung\Desktop\DSCN1000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16" y="20301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amsung\Desktop\DSCN1011 (640x48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90" y="3334096"/>
            <a:ext cx="4246406" cy="33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msung\Desktop\DSCN1006 (640x48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6" y="3334095"/>
            <a:ext cx="4606754" cy="33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Ochutnávka  potravín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premietnutí filmu a besede sme každý vo svojej triede</a:t>
            </a:r>
          </a:p>
          <a:p>
            <a:pPr marL="0" indent="0">
              <a:buNone/>
            </a:pP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(180 ž.)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diskutovali, ktoré cukry sú dobré, zlé pre náš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orga-nizmus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spojili sme to s ochutnávkou ovocia, zeleniny a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ýrobkov z medu, ktoré pripravili pre deti ich rodičia.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C:\Users\samsung\Desktop\DSCN1013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8" y="3861048"/>
            <a:ext cx="42103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ung\Desktop\DSCN1002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52038"/>
            <a:ext cx="3771677" cy="28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592</Words>
  <Application>Microsoft Office PowerPoint</Application>
  <PresentationFormat>Prezentácia na obrazovke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Cestovanie</vt:lpstr>
      <vt:lpstr>Dokument</vt:lpstr>
      <vt:lpstr>Základná škola s materskou školou, Školská 3, Poproč</vt:lpstr>
      <vt:lpstr>   „ Vieme, čo jeme?“</vt:lpstr>
      <vt:lpstr>Naše aktivity</vt:lpstr>
      <vt:lpstr>1. Rozhlasová relácia,  Anketa</vt:lpstr>
      <vt:lpstr>2. Kontrola desiaty</vt:lpstr>
      <vt:lpstr>3. Premietanie  filmu</vt:lpstr>
      <vt:lpstr>4. Beseda s včelárom</vt:lpstr>
      <vt:lpstr>Prezentácia programu PowerPoint</vt:lpstr>
      <vt:lpstr>5. Ochutnávka  potravín</vt:lpstr>
      <vt:lpstr>6. NAŠE PRÁCE, VÝSTUPY</vt:lpstr>
      <vt:lpstr>Prezentácia programu PowerPoint</vt:lpstr>
      <vt:lpstr>To je  od nás Všetko</vt:lpstr>
      <vt:lpstr> Základná škola s materskou školou, Školská 3, 044 24 Poproč</vt:lpstr>
    </vt:vector>
  </TitlesOfParts>
  <Company>ŠPÚ - projekt Jazyky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škola s materskou školou, Školská 3, Poproč</dc:title>
  <dc:creator>SPU</dc:creator>
  <cp:lastModifiedBy>Bubo</cp:lastModifiedBy>
  <cp:revision>74</cp:revision>
  <dcterms:created xsi:type="dcterms:W3CDTF">2014-10-20T17:26:54Z</dcterms:created>
  <dcterms:modified xsi:type="dcterms:W3CDTF">2016-02-05T21:51:45Z</dcterms:modified>
</cp:coreProperties>
</file>